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71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86B61C-30C5-47F1-98AC-69D5AB79AD3A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3F90CA-9F58-4720-AA7E-1DFD39622E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pto.gov/" TargetMode="External"/><Relationship Id="rId3" Type="http://schemas.openxmlformats.org/officeDocument/2006/relationships/hyperlink" Target="http://emedicine.medscape.com/article/1848524-overvie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FALLOPIAN TUBE ISOLATOR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Alexander </a:t>
            </a:r>
            <a:r>
              <a:rPr lang="en-US" dirty="0" err="1" smtClean="0"/>
              <a:t>Padovano</a:t>
            </a:r>
            <a:endParaRPr lang="en-US" dirty="0" smtClean="0"/>
          </a:p>
          <a:p>
            <a:r>
              <a:rPr lang="en-US" dirty="0" smtClean="0"/>
              <a:t>Alexander </a:t>
            </a:r>
            <a:r>
              <a:rPr lang="en-US" dirty="0" err="1" smtClean="0"/>
              <a:t>Xu</a:t>
            </a:r>
            <a:endParaRPr lang="en-US" dirty="0" smtClean="0"/>
          </a:p>
          <a:p>
            <a:r>
              <a:rPr lang="en-US" dirty="0" smtClean="0"/>
              <a:t>Thomas Prose</a:t>
            </a:r>
          </a:p>
          <a:p>
            <a:r>
              <a:rPr lang="en-US" dirty="0" smtClean="0"/>
              <a:t>Group 18</a:t>
            </a:r>
          </a:p>
        </p:txBody>
      </p:sp>
    </p:spTree>
    <p:extLst>
      <p:ext uri="{BB962C8B-B14F-4D97-AF65-F5344CB8AC3E}">
        <p14:creationId xmlns:p14="http://schemas.microsoft.com/office/powerpoint/2010/main" val="40266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4572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DESIGN CONSIDERATIONS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ISOLATOR/RETRACTOR HEAD FUNCTION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LOCKING MECHANISM OPERATION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SHAFT DESIGN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ERGONOMICS/EASE OF 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PROJECT SCOPE       </a:t>
            </a:r>
            <a:r>
              <a:rPr lang="en-US" sz="1600" dirty="0" smtClean="0"/>
              <a:t>CONSIDERATIONS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MATERIAL CONSIDERATIONS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DIMENSIONS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TORQUE ANALYSIS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STERILIZATION PROCESS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COST EFFECTIVENESS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PROJECT SCOPE       </a:t>
            </a:r>
            <a:r>
              <a:rPr lang="en-US" sz="1600" dirty="0" smtClean="0"/>
              <a:t>CONSIDERATIONS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9" t="35071" r="70136" b="57301"/>
          <a:stretch/>
        </p:blipFill>
        <p:spPr bwMode="auto">
          <a:xfrm>
            <a:off x="5105400" y="2514600"/>
            <a:ext cx="2930533" cy="7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46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TASK ORGANIZATION</a:t>
            </a:r>
            <a:endParaRPr lang="en-US" sz="3200" b="1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30707"/>
              </p:ext>
            </p:extLst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TOM PROSE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ALEX PADOVANO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ALEX XU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MATERIALS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SKETCH ARTIST AND VISUAL DESIGNER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 WHIZ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PRESENTATION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PRESENTATION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PRESENTATION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PAPER LEAD WRITER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THIRD PAPER LEAD</a:t>
                      </a:r>
                      <a:r>
                        <a:rPr lang="en-US" baseline="0" dirty="0" smtClean="0"/>
                        <a:t> WRITER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PAPER LEAD WRITER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PROJECT SCOPE       CONSIDERATIONS       </a:t>
            </a:r>
            <a:r>
              <a:rPr lang="en-US" sz="1600" dirty="0" smtClean="0"/>
              <a:t>TASKS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210667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CLIENT CONTACT: ALEX PADOVANO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652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58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TIMELINE</a:t>
            </a:r>
            <a:endParaRPr lang="en-US" sz="3200" b="1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068914"/>
              </p:ext>
            </p:extLst>
          </p:nvPr>
        </p:nvGraphicFramePr>
        <p:xfrm>
          <a:off x="304801" y="1295400"/>
          <a:ext cx="8305795" cy="2824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427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  <a:gridCol w="470823"/>
              </a:tblGrid>
              <a:tr h="29998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OCTOBER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NOVEMBER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DECEMBER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9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CHOOSE TOPIC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2999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PATENT/LIT SEARCH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5121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FINALIZE LOCKING MECHANISM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2999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FINAL FUNCTIONAL DESIGN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2999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PHYSICAL MODEL COMPLETE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5121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MATERIALS SEARCH COMPLETE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2999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FINAL DESIGN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PROJECT SCOPE       CONSIDERATIONS       </a:t>
            </a:r>
            <a:r>
              <a:rPr lang="en-US" sz="1600" dirty="0" smtClean="0"/>
              <a:t>TASKS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672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600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REFERENCES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PATENT AND TRADEMARK OFFICE </a:t>
            </a:r>
            <a:r>
              <a:rPr lang="en-US" dirty="0">
                <a:hlinkClick r:id="rId2"/>
              </a:rPr>
              <a:t>http://www.uspto.gov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POST-PARTUM TUBAL STERILIZATION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emedicine.medscape.com/article/1848524-overview#a15</a:t>
            </a:r>
            <a:endParaRPr lang="en-US" dirty="0" smtClean="0"/>
          </a:p>
          <a:p>
            <a:r>
              <a:rPr lang="en-US" dirty="0" smtClean="0"/>
              <a:t>DR. VINCENT PADOVANO, M.D. OB/GYN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OUTLINE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PROBLEM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PROJECT SCOPE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DESIGN CONSIDERATIONS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TASK ORGANIZATION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PROJECT SCOPE       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5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/>
              </a:rPr>
              <a:t>POST-PARTUM MINILAPAROTOMY BILATERAL TUBAL LIGATION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1719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WHY?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PROVIDES A PERMANENT STERILIZATION OPTION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WHEN?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WITHIN 48 HOURS OF NORMAL VAGINAL BIRTH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WHO?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GENERALLY WOMEN OVER 35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325,000 PROCEDURES ANNUALLY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BACKGROUND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   PROBLEM       PROJECT SCOPE       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3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WHAT’S THE PROBLEM?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MORBIDLY OBESE PATIENTS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TARGET FARTHER AWAY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ORGANS COMPRESSED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MORE INVASIVE PROCEDURE REQUIRED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TIME INCREASED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7100" y="4267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3057970" y="4267200"/>
            <a:ext cx="3810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420282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2-3 cm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400800" y="4267200"/>
            <a:ext cx="304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5943600" y="4267200"/>
            <a:ext cx="457200" cy="1066800"/>
          </a:xfrm>
          <a:prstGeom prst="leftBrace">
            <a:avLst>
              <a:gd name="adj1" fmla="val 8333"/>
              <a:gd name="adj2" fmla="val 491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6800" y="4572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10-15 cm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</a:t>
            </a:r>
            <a:r>
              <a:rPr lang="en-US" sz="1600" dirty="0" smtClean="0"/>
              <a:t>PROBLEM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   PROJECT SCOPE       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endCxn id="4" idx="0"/>
          </p:cNvCxnSpPr>
          <p:nvPr/>
        </p:nvCxnSpPr>
        <p:spPr>
          <a:xfrm>
            <a:off x="3581400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53200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04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PROJECT SCOPE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TASK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DESIGN INSTRUMENT TO ACT AS A RETRACTOR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PURPOSE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ISOLATE AND SECURE THE FALLOPIAN TUBES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INTENT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STREAMLINE THE SURGERY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CLIENT: DR. VINCENT PADOVANO, M.D. OB/GYN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</a:t>
            </a:r>
            <a:r>
              <a:rPr lang="en-US" sz="1600" dirty="0" smtClean="0"/>
              <a:t>PROJECT SCOPE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6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DESIGN SPECIFICATIONS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DIMENSIONS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~12” LONG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~1” WIDE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THICK ENOUGH TO BE RIGID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MATERIALS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PLASTIC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DISPOSABLE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INEXPENSIVE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GENERAL REQUIREMENTS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ISOLATOR/RETRACTOR ON ONE SIDE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SPRING LOADED LOCKING MECHANISM</a:t>
            </a:r>
          </a:p>
          <a:p>
            <a:r>
              <a:rPr lang="en-US" sz="2000" dirty="0">
                <a:solidFill>
                  <a:schemeClr val="tx1"/>
                </a:solidFill>
              </a:rPr>
              <a:t>ROUNDED EDGES TO AVOID INTERNAL DAMAGE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AMBIDEXTROUS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</a:t>
            </a:r>
            <a:r>
              <a:rPr lang="en-US" sz="1600" dirty="0" smtClean="0"/>
              <a:t>PROJECT SCOPE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6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/>
              </a:rPr>
              <a:t>WHAT COULD THIS NEW INSTRUMENT DO?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BENEFITS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SHORTENED PROCEDURE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SAFER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SHORTER RECOVERY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LESS CHANCE OF INFECTION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</a:t>
            </a:r>
            <a:r>
              <a:rPr lang="en-US" sz="1600" dirty="0" smtClean="0"/>
              <a:t>PROBLEM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   PROJECT SCOPE       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6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PROJECT GOALS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DESIGN AND TEST VARIOUS PROTOTYPES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INVESTIGATE MATERIALS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PERFORM COST-BENEFIT ANALYSIS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INVESTIGATE PATENTS/BUSINESS ASPECT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</a:t>
            </a:r>
            <a:r>
              <a:rPr lang="en-US" sz="1600" dirty="0" smtClean="0"/>
              <a:t>PROJECT SCOPE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1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60020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PATENT/LITERATURE SEARCH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CooperSurgical</a:t>
            </a:r>
            <a:r>
              <a:rPr lang="en-US" dirty="0" smtClean="0">
                <a:solidFill>
                  <a:schemeClr val="tx1"/>
                </a:solidFill>
              </a:rPr>
              <a:t> TUBAL RETRACTOR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 OTHER PATENTS FOUND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LITERATURE SEARCH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140646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BACKGROUND       PROBLEM       </a:t>
            </a:r>
            <a:r>
              <a:rPr lang="en-US" sz="1600" dirty="0" smtClean="0"/>
              <a:t>PROJECT SCOPE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CONSIDERATIONS       TASKS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5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348</TotalTime>
  <Words>405</Words>
  <Application>Microsoft Macintosh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FALLOPIAN TUBE ISOLATOR</vt:lpstr>
      <vt:lpstr>OUTLINE</vt:lpstr>
      <vt:lpstr>POST-PARTUM MINILAPAROTOMY BILATERAL TUBAL LIGATION</vt:lpstr>
      <vt:lpstr>WHAT’S THE PROBLEM?</vt:lpstr>
      <vt:lpstr>PROJECT SCOPE</vt:lpstr>
      <vt:lpstr>DESIGN SPECIFICATIONS</vt:lpstr>
      <vt:lpstr>WHAT COULD THIS NEW INSTRUMENT DO?</vt:lpstr>
      <vt:lpstr>PROJECT GOALS</vt:lpstr>
      <vt:lpstr>PATENT/LITERATURE SEARCH</vt:lpstr>
      <vt:lpstr>DESIGN CONSIDERATIONS</vt:lpstr>
      <vt:lpstr>MATERIAL CONSIDERATIONS</vt:lpstr>
      <vt:lpstr>TASK ORGANIZATION</vt:lpstr>
      <vt:lpstr>TIMELINE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FALLOPIAN TUBE EXTRACTOR</dc:title>
  <dc:creator>Tom</dc:creator>
  <cp:lastModifiedBy>Alex Xu</cp:lastModifiedBy>
  <cp:revision>23</cp:revision>
  <dcterms:created xsi:type="dcterms:W3CDTF">2012-09-25T16:30:48Z</dcterms:created>
  <dcterms:modified xsi:type="dcterms:W3CDTF">2012-12-05T02:28:51Z</dcterms:modified>
</cp:coreProperties>
</file>